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2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A59890D2-E031-4619-9A74-F8F89E004A41}" type="datetimeFigureOut">
              <a:rPr kumimoji="1" lang="ja-JP" altLang="en-US" smtClean="0"/>
              <a:pPr/>
              <a:t>2017/10/13</a:t>
            </a:fld>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7645E1C8-23FC-45B2-8AE2-1397B899E2BE}"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図 5" descr="会告PP4.jpg"/>
          <p:cNvPicPr>
            <a:picLocks noChangeAspect="1"/>
          </p:cNvPicPr>
          <p:nvPr userDrawn="1"/>
        </p:nvPicPr>
        <p:blipFill>
          <a:blip r:embed="rId4"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会告PP.jpg"/>
          <p:cNvPicPr>
            <a:picLocks noChangeAspect="1"/>
          </p:cNvPicPr>
          <p:nvPr/>
        </p:nvPicPr>
        <p:blipFill>
          <a:blip r:embed="rId2" cstate="print"/>
          <a:stretch>
            <a:fillRect/>
          </a:stretch>
        </p:blipFill>
        <p:spPr>
          <a:xfrm>
            <a:off x="0" y="0"/>
            <a:ext cx="9144000" cy="6858000"/>
          </a:xfrm>
          <a:prstGeom prst="rect">
            <a:avLst/>
          </a:prstGeom>
        </p:spPr>
      </p:pic>
      <p:pic>
        <p:nvPicPr>
          <p:cNvPr id="1027" name="Picture 3"/>
          <p:cNvPicPr>
            <a:picLocks noChangeAspect="1" noChangeArrowheads="1"/>
          </p:cNvPicPr>
          <p:nvPr/>
        </p:nvPicPr>
        <p:blipFill>
          <a:blip r:embed="rId3" cstate="print"/>
          <a:srcRect/>
          <a:stretch>
            <a:fillRect/>
          </a:stretch>
        </p:blipFill>
        <p:spPr bwMode="auto">
          <a:xfrm>
            <a:off x="251520" y="260649"/>
            <a:ext cx="1366185" cy="15121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404664"/>
            <a:ext cx="8352928" cy="4896544"/>
          </a:xfrm>
        </p:spPr>
        <p:txBody>
          <a:bodyPr/>
          <a:lstStyle/>
          <a:p>
            <a:pPr algn="just">
              <a:lnSpc>
                <a:spcPts val="3400"/>
              </a:lnSpc>
            </a:pPr>
            <a:r>
              <a:rPr lang="ja-JP" altLang="en-US"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“じょくそう</a:t>
            </a:r>
            <a:r>
              <a:rPr lang="en-US" altLang="ja-JP"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褥瘡</a:t>
            </a:r>
            <a:r>
              <a:rPr lang="en-US" altLang="ja-JP"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は床ずれとも言われ、ベッド・布団や椅子などと皮膚が接触する部分に強い力が加わることで皮膚の血の流れが悪くなり皮膚やその下の組織がダメージを受けてできる損傷です。食事が十分とれない、自分で体を動かすことができない、トイレで排泄できないなどの方々にできやすいです</a:t>
            </a:r>
            <a:r>
              <a:rPr lang="ja-JP" altLang="en-US"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a:t>
            </a:r>
            <a:endParaRPr kumimoji="1" lang="ja-JP" altLang="en-US" sz="2800" dirty="0">
              <a:solidFill>
                <a:schemeClr val="bg1"/>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タイトル 1"/>
          <p:cNvSpPr txBox="1">
            <a:spLocks/>
          </p:cNvSpPr>
          <p:nvPr/>
        </p:nvSpPr>
        <p:spPr>
          <a:xfrm>
            <a:off x="395536" y="5373216"/>
            <a:ext cx="8352928" cy="648072"/>
          </a:xfrm>
          <a:prstGeom prst="rect">
            <a:avLst/>
          </a:prstGeom>
        </p:spPr>
        <p:txBody>
          <a:bodyPr/>
          <a:lstStyle/>
          <a:p>
            <a:pPr lvl="0" algn="ctr">
              <a:lnSpc>
                <a:spcPts val="3400"/>
              </a:lnSpc>
              <a:spcBef>
                <a:spcPct val="0"/>
              </a:spcBef>
            </a:pPr>
            <a:r>
              <a:rPr lang="en-US" altLang="ja-JP"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a:t>
            </a:r>
            <a:r>
              <a:rPr lang="ja-JP" altLang="en-US"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海外では毎年</a:t>
            </a:r>
            <a:r>
              <a:rPr lang="en-US" altLang="ja-JP"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11</a:t>
            </a:r>
            <a:r>
              <a:rPr lang="ja-JP" altLang="en-US"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月第</a:t>
            </a:r>
            <a:r>
              <a:rPr lang="en-US" altLang="ja-JP"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3</a:t>
            </a:r>
            <a:r>
              <a:rPr lang="ja-JP" altLang="en-US"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木曜日は世界褥瘡予防デー</a:t>
            </a:r>
            <a:r>
              <a:rPr lang="ja-JP" altLang="en-US"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です</a:t>
            </a:r>
            <a:r>
              <a:rPr lang="ja-JP" altLang="en-US" sz="25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cs typeface="+mj-cs"/>
              </a:rPr>
              <a:t>。</a:t>
            </a:r>
            <a:endParaRPr kumimoji="1" lang="ja-JP" altLang="en-US" sz="25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メイリオ" pitchFamily="50" charset="-128"/>
              <a:ea typeface="メイリオ" pitchFamily="50" charset="-128"/>
              <a:cs typeface="+mj-cs"/>
            </a:endParaRPr>
          </a:p>
        </p:txBody>
      </p:sp>
      <p:sp>
        <p:nvSpPr>
          <p:cNvPr id="5" name="タイトル 1"/>
          <p:cNvSpPr txBox="1">
            <a:spLocks/>
          </p:cNvSpPr>
          <p:nvPr/>
        </p:nvSpPr>
        <p:spPr>
          <a:xfrm>
            <a:off x="395536" y="3501008"/>
            <a:ext cx="8352928" cy="1872208"/>
          </a:xfrm>
          <a:prstGeom prst="rect">
            <a:avLst/>
          </a:prstGeom>
        </p:spPr>
        <p:txBody>
          <a:bodyPr/>
          <a:lstStyle/>
          <a:p>
            <a:pPr lvl="0" algn="just">
              <a:lnSpc>
                <a:spcPts val="3400"/>
              </a:lnSpc>
              <a:spcBef>
                <a:spcPct val="0"/>
              </a:spcBef>
            </a:pPr>
            <a:r>
              <a:rPr lang="ja-JP" altLang="en-US" sz="2800" dirty="0" smtClean="0">
                <a:solidFill>
                  <a:schemeClr val="bg1"/>
                </a:solidFill>
                <a:effectLst>
                  <a:outerShdw blurRad="38100" dist="38100" dir="2700000" algn="tl">
                    <a:srgbClr val="000000">
                      <a:alpha val="43137"/>
                    </a:srgbClr>
                  </a:outerShdw>
                </a:effectLst>
                <a:latin typeface="メイリオ" pitchFamily="50" charset="-128"/>
                <a:ea typeface="メイリオ" pitchFamily="50" charset="-128"/>
              </a:rPr>
              <a:t>骨が突出している部分が赤くなっているのを見つけたら、かかりつけ医、ケアマネージャー、訪問看護師、在宅褥瘡予防・管理師および皮膚・排泄ケア認定看護師等に相談しましょう。</a:t>
            </a:r>
            <a:endParaRPr kumimoji="1" lang="ja-JP" alt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メイリオ" pitchFamily="50" charset="-128"/>
              <a:ea typeface="メイリオ" pitchFamily="50" charset="-128"/>
              <a:cs typeface="+mj-cs"/>
            </a:endParaRPr>
          </a:p>
        </p:txBody>
      </p:sp>
      <p:sp>
        <p:nvSpPr>
          <p:cNvPr id="6" name="タイトル 1"/>
          <p:cNvSpPr txBox="1">
            <a:spLocks/>
          </p:cNvSpPr>
          <p:nvPr/>
        </p:nvSpPr>
        <p:spPr>
          <a:xfrm>
            <a:off x="3950184" y="60376"/>
            <a:ext cx="580340" cy="481224"/>
          </a:xfrm>
          <a:prstGeom prst="rect">
            <a:avLst/>
          </a:prstGeom>
        </p:spPr>
        <p:txBody>
          <a:bodyPr/>
          <a:lstStyle/>
          <a:p>
            <a:pPr lvl="0">
              <a:lnSpc>
                <a:spcPts val="3400"/>
              </a:lnSpc>
              <a:spcBef>
                <a:spcPct val="0"/>
              </a:spcBef>
            </a:pPr>
            <a:r>
              <a:rPr kumimoji="1" lang="ja-JP" altLang="en-US" sz="10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メイリオ" pitchFamily="50" charset="-128"/>
                <a:ea typeface="メイリオ" pitchFamily="50" charset="-128"/>
                <a:cs typeface="+mj-cs"/>
              </a:rPr>
              <a:t>とこ</a:t>
            </a:r>
            <a:endParaRPr kumimoji="1" lang="ja-JP" altLang="en-US" sz="10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メイリオ" pitchFamily="50" charset="-128"/>
              <a:ea typeface="メイリオ" pitchFamily="50" charset="-128"/>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136</Words>
  <Application>Microsoft Office PowerPoint</Application>
  <PresentationFormat>画面に合わせる (4:3)</PresentationFormat>
  <Paragraphs>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じょくそう(褥瘡)”は床ずれとも言われ、ベッド・布団や椅子などと皮膚が接触する部分に強い力が加わることで皮膚の血の流れが悪くなり皮膚やその下の組織がダメージを受けてできる損傷です。食事が十分とれない、自分で体を動かすことができない、トイレで排泄できないなどの方々にできやすいで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makoto tozaki</dc:creator>
  <cp:lastModifiedBy>makoto tozaki</cp:lastModifiedBy>
  <cp:revision>14</cp:revision>
  <dcterms:created xsi:type="dcterms:W3CDTF">2016-05-28T22:36:32Z</dcterms:created>
  <dcterms:modified xsi:type="dcterms:W3CDTF">2017-10-13T03:05:29Z</dcterms:modified>
</cp:coreProperties>
</file>